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7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3" r:id="rId15"/>
    <p:sldId id="271" r:id="rId16"/>
    <p:sldId id="284" r:id="rId17"/>
    <p:sldId id="285" r:id="rId18"/>
    <p:sldId id="275" r:id="rId19"/>
    <p:sldId id="278" r:id="rId20"/>
    <p:sldId id="280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E1E12F-213A-4C0E-B688-B9564EC8A059}" type="datetimeFigureOut">
              <a:rPr lang="ru-RU" smtClean="0"/>
              <a:t>04.10.2016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6090231-768A-425E-B495-7F8722E80FD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496944" cy="4376777"/>
          </a:xfrm>
        </p:spPr>
        <p:txBody>
          <a:bodyPr/>
          <a:lstStyle/>
          <a:p>
            <a:pPr marL="182880" indent="0">
              <a:buNone/>
            </a:pPr>
            <a:r>
              <a:rPr lang="ru-RU" sz="3600" dirty="0" smtClean="0">
                <a:effectLst/>
              </a:rPr>
              <a:t>Тема: «Богатства </a:t>
            </a:r>
            <a:r>
              <a:rPr lang="ru-RU" sz="3600" dirty="0">
                <a:effectLst/>
              </a:rPr>
              <a:t>недр родной земли, важнейшие месторождения полезных ископаемых на карте Беларуси. Бережное использование полезных </a:t>
            </a:r>
            <a:r>
              <a:rPr lang="ru-RU" sz="3600" dirty="0" smtClean="0">
                <a:effectLst/>
              </a:rPr>
              <a:t>ископаемых».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1463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640"/>
            <a:ext cx="648072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25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372168"/>
            <a:ext cx="813690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Береги тепло в доме.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980729"/>
            <a:ext cx="3815407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373387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683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653136"/>
            <a:ext cx="8208911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3600" dirty="0"/>
              <a:t>З</a:t>
            </a:r>
            <a:r>
              <a:rPr lang="ru-RU" sz="3600" dirty="0" smtClean="0"/>
              <a:t>амена обычных лампочек на более экономичные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3949898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836712"/>
            <a:ext cx="3815407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37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3" y="4372168"/>
            <a:ext cx="7046168" cy="1793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Использование других  источников энергии</a:t>
            </a:r>
            <a:endParaRPr lang="ru-RU" sz="36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92696"/>
            <a:ext cx="3346450" cy="3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92696"/>
            <a:ext cx="2880320" cy="3547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8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48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731520"/>
            <a:ext cx="7560840" cy="4785712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Закончи предложения:</a:t>
            </a:r>
          </a:p>
          <a:p>
            <a:pPr marL="45720" indent="0" algn="ctr">
              <a:buNone/>
            </a:pPr>
            <a:endParaRPr lang="ru-RU" sz="3200" dirty="0"/>
          </a:p>
          <a:p>
            <a:pPr marL="45720" indent="0" algn="just">
              <a:buNone/>
            </a:pPr>
            <a:r>
              <a:rPr lang="ru-RU" sz="3600" dirty="0" smtClean="0">
                <a:solidFill>
                  <a:schemeClr val="accent6"/>
                </a:solidFill>
              </a:rPr>
              <a:t>1. </a:t>
            </a:r>
            <a:r>
              <a:rPr lang="ru-RU" sz="3600" dirty="0" smtClean="0"/>
              <a:t>Беларусь занимает четвёртое место в мире по запасам…</a:t>
            </a:r>
          </a:p>
          <a:p>
            <a:pPr marL="45720" indent="0" algn="just">
              <a:buNone/>
            </a:pPr>
            <a:endParaRPr lang="ru-RU" dirty="0" smtClean="0"/>
          </a:p>
          <a:p>
            <a:pPr marL="45720" indent="0" algn="just">
              <a:buNone/>
            </a:pPr>
            <a:r>
              <a:rPr lang="ru-RU" sz="4000" dirty="0" smtClean="0">
                <a:solidFill>
                  <a:schemeClr val="accent6"/>
                </a:solidFill>
              </a:rPr>
              <a:t>А)</a:t>
            </a:r>
            <a:r>
              <a:rPr lang="ru-RU" dirty="0" smtClean="0">
                <a:solidFill>
                  <a:schemeClr val="accent6"/>
                </a:solidFill>
              </a:rPr>
              <a:t>     </a:t>
            </a:r>
            <a:r>
              <a:rPr lang="ru-RU" sz="3600" dirty="0" smtClean="0">
                <a:solidFill>
                  <a:schemeClr val="tx1"/>
                </a:solidFill>
              </a:rPr>
              <a:t>нефти.</a:t>
            </a:r>
          </a:p>
          <a:p>
            <a:pPr marL="45720" indent="0" algn="just">
              <a:buNone/>
            </a:pPr>
            <a:r>
              <a:rPr lang="ru-RU" sz="4000" dirty="0" smtClean="0">
                <a:solidFill>
                  <a:schemeClr val="accent6"/>
                </a:solidFill>
              </a:rPr>
              <a:t>Б)   </a:t>
            </a:r>
            <a:r>
              <a:rPr lang="ru-RU" sz="4000" dirty="0" smtClean="0">
                <a:solidFill>
                  <a:schemeClr val="tx1"/>
                </a:solidFill>
              </a:rPr>
              <a:t>калийных солей.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08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352928" cy="347472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dirty="0" smtClean="0">
                <a:solidFill>
                  <a:schemeClr val="accent6"/>
                </a:solidFill>
              </a:rPr>
              <a:t>2. </a:t>
            </a:r>
            <a:r>
              <a:rPr lang="ru-RU" sz="3600" dirty="0" smtClean="0"/>
              <a:t>Крупные залежи каменной соли были найдены вблизи города…</a:t>
            </a:r>
          </a:p>
          <a:p>
            <a:pPr marL="45720" indent="0">
              <a:buNone/>
            </a:pPr>
            <a:endParaRPr lang="ru-RU" sz="3600" dirty="0"/>
          </a:p>
          <a:p>
            <a:pPr marL="45720" indent="0">
              <a:buNone/>
            </a:pPr>
            <a:r>
              <a:rPr lang="ru-RU" sz="4000" dirty="0" smtClean="0">
                <a:solidFill>
                  <a:schemeClr val="accent6"/>
                </a:solidFill>
              </a:rPr>
              <a:t>Е) </a:t>
            </a:r>
            <a:r>
              <a:rPr lang="ru-RU" sz="3600" dirty="0" smtClean="0"/>
              <a:t>Мозыря.</a:t>
            </a:r>
          </a:p>
          <a:p>
            <a:pPr marL="45720" indent="0">
              <a:buNone/>
            </a:pPr>
            <a:endParaRPr lang="ru-RU" sz="3600" dirty="0" smtClean="0"/>
          </a:p>
          <a:p>
            <a:pPr marL="45720" indent="0">
              <a:buNone/>
            </a:pPr>
            <a:r>
              <a:rPr lang="ru-RU" sz="4000" dirty="0" smtClean="0">
                <a:solidFill>
                  <a:schemeClr val="accent6"/>
                </a:solidFill>
              </a:rPr>
              <a:t>З) </a:t>
            </a:r>
            <a:r>
              <a:rPr lang="ru-RU" sz="3600" dirty="0"/>
              <a:t>Б</a:t>
            </a:r>
            <a:r>
              <a:rPr lang="ru-RU" sz="3600" dirty="0" smtClean="0"/>
              <a:t>реста.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4390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620688"/>
            <a:ext cx="8424936" cy="482453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dirty="0" smtClean="0">
                <a:solidFill>
                  <a:schemeClr val="accent6"/>
                </a:solidFill>
              </a:rPr>
              <a:t>3. </a:t>
            </a:r>
            <a:r>
              <a:rPr lang="ru-RU" sz="3600" dirty="0" smtClean="0"/>
              <a:t>Месторождения «чёрного золота» найдены недалеко от городов…</a:t>
            </a:r>
          </a:p>
          <a:p>
            <a:pPr marL="45720" indent="0">
              <a:buNone/>
            </a:pPr>
            <a:endParaRPr lang="ru-RU" sz="3600" dirty="0"/>
          </a:p>
          <a:p>
            <a:pPr marL="45720" indent="0">
              <a:buNone/>
            </a:pPr>
            <a:r>
              <a:rPr lang="ru-RU" sz="4000" dirty="0" smtClean="0">
                <a:solidFill>
                  <a:schemeClr val="accent6"/>
                </a:solidFill>
              </a:rPr>
              <a:t>Р)  </a:t>
            </a:r>
            <a:r>
              <a:rPr lang="ru-RU" sz="3600" dirty="0" smtClean="0"/>
              <a:t>Речица и Светлогорск.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chemeClr val="accent6"/>
                </a:solidFill>
              </a:rPr>
              <a:t>Л) </a:t>
            </a:r>
            <a:r>
              <a:rPr lang="ru-RU" sz="3600" dirty="0" smtClean="0"/>
              <a:t>Орша и  </a:t>
            </a:r>
            <a:r>
              <a:rPr lang="ru-RU" sz="3600" dirty="0" err="1" smtClean="0"/>
              <a:t>Могилёв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717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776864" cy="4896544"/>
          </a:xfrm>
        </p:spPr>
        <p:txBody>
          <a:bodyPr/>
          <a:lstStyle/>
          <a:p>
            <a:pPr marL="0" indent="0" algn="just">
              <a:buNone/>
            </a:pP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548680"/>
            <a:ext cx="8568952" cy="4894291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chemeClr val="accent6"/>
                </a:solidFill>
              </a:rPr>
              <a:t>4. </a:t>
            </a:r>
            <a:r>
              <a:rPr lang="ru-RU" sz="3600" dirty="0" smtClean="0"/>
              <a:t>Полезные ископаемые необходимо беречь, потому что…</a:t>
            </a:r>
          </a:p>
          <a:p>
            <a:pPr algn="l"/>
            <a:endParaRPr lang="ru-RU" sz="3600" dirty="0"/>
          </a:p>
          <a:p>
            <a:pPr algn="l"/>
            <a:r>
              <a:rPr lang="ru-RU" sz="4000" dirty="0" smtClean="0">
                <a:solidFill>
                  <a:schemeClr val="accent6"/>
                </a:solidFill>
              </a:rPr>
              <a:t>Е) </a:t>
            </a:r>
            <a:r>
              <a:rPr lang="ru-RU" sz="3600" dirty="0" smtClean="0"/>
              <a:t>это </a:t>
            </a:r>
            <a:r>
              <a:rPr lang="ru-RU" sz="3600" dirty="0" err="1" smtClean="0"/>
              <a:t>исчерпаемые</a:t>
            </a:r>
            <a:r>
              <a:rPr lang="ru-RU" sz="3600" dirty="0" smtClean="0"/>
              <a:t>  полезные богатства.</a:t>
            </a:r>
          </a:p>
          <a:p>
            <a:pPr algn="l"/>
            <a:r>
              <a:rPr lang="ru-RU" sz="4000" dirty="0" smtClean="0">
                <a:solidFill>
                  <a:schemeClr val="accent6"/>
                </a:solidFill>
              </a:rPr>
              <a:t>Я) </a:t>
            </a:r>
            <a:r>
              <a:rPr lang="ru-RU" sz="3600" dirty="0" smtClean="0"/>
              <a:t>трудно найти их месторождения.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1397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31520"/>
            <a:ext cx="8064896" cy="47857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dirty="0" smtClean="0">
                <a:solidFill>
                  <a:schemeClr val="accent6"/>
                </a:solidFill>
              </a:rPr>
              <a:t>5. </a:t>
            </a:r>
            <a:r>
              <a:rPr lang="ru-RU" sz="3600" dirty="0" smtClean="0"/>
              <a:t>В Могилёвской области добывают…</a:t>
            </a:r>
          </a:p>
          <a:p>
            <a:pPr marL="45720" indent="0">
              <a:buNone/>
            </a:pPr>
            <a:endParaRPr lang="ru-RU" sz="3600" dirty="0"/>
          </a:p>
          <a:p>
            <a:pPr marL="45720" indent="0">
              <a:buNone/>
            </a:pPr>
            <a:r>
              <a:rPr lang="ru-RU" sz="4000" dirty="0">
                <a:solidFill>
                  <a:schemeClr val="accent6"/>
                </a:solidFill>
              </a:rPr>
              <a:t>К</a:t>
            </a:r>
            <a:r>
              <a:rPr lang="ru-RU" sz="4000" dirty="0" smtClean="0">
                <a:solidFill>
                  <a:schemeClr val="accent6"/>
                </a:solidFill>
              </a:rPr>
              <a:t>)  </a:t>
            </a:r>
            <a:r>
              <a:rPr lang="ru-RU" sz="3600" dirty="0" smtClean="0"/>
              <a:t>нефть.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chemeClr val="accent6"/>
                </a:solidFill>
              </a:rPr>
              <a:t>Г)   </a:t>
            </a:r>
            <a:r>
              <a:rPr lang="ru-RU" sz="3600" dirty="0" smtClean="0"/>
              <a:t>песок и глину.</a:t>
            </a:r>
            <a:endParaRPr lang="ru-RU" sz="3600" dirty="0"/>
          </a:p>
          <a:p>
            <a:pPr marL="4572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9753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1484784"/>
            <a:ext cx="7838256" cy="45365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76672"/>
            <a:ext cx="6597352" cy="100811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dirty="0" smtClean="0"/>
              <a:t>Добыча песка и глины</a:t>
            </a:r>
            <a:endParaRPr lang="ru-RU" sz="4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7848872" cy="492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102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352928" cy="471370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dirty="0" smtClean="0">
                <a:solidFill>
                  <a:schemeClr val="accent6"/>
                </a:solidFill>
              </a:rPr>
              <a:t>6. </a:t>
            </a:r>
            <a:r>
              <a:rPr lang="ru-RU" sz="3600" dirty="0" smtClean="0"/>
              <a:t>Экономно расходовать природные богатства должны…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chemeClr val="accent6"/>
                </a:solidFill>
              </a:rPr>
              <a:t>А) </a:t>
            </a:r>
            <a:r>
              <a:rPr lang="ru-RU" sz="3600" dirty="0" smtClean="0"/>
              <a:t>только бедные люди.</a:t>
            </a:r>
          </a:p>
          <a:p>
            <a:pPr marL="45720" indent="0">
              <a:buNone/>
            </a:pPr>
            <a:r>
              <a:rPr lang="ru-RU" sz="4000" dirty="0">
                <a:solidFill>
                  <a:schemeClr val="accent6"/>
                </a:solidFill>
              </a:rPr>
              <a:t>И</a:t>
            </a:r>
            <a:r>
              <a:rPr lang="ru-RU" sz="4000" dirty="0" smtClean="0">
                <a:solidFill>
                  <a:schemeClr val="accent6"/>
                </a:solidFill>
              </a:rPr>
              <a:t>) </a:t>
            </a:r>
            <a:r>
              <a:rPr lang="ru-RU" sz="3600" dirty="0" smtClean="0"/>
              <a:t>все люди на Земле.</a:t>
            </a:r>
          </a:p>
          <a:p>
            <a:pPr marL="45720" indent="0">
              <a:buNone/>
            </a:pPr>
            <a:r>
              <a:rPr lang="ru-RU" sz="4000" dirty="0" smtClean="0">
                <a:solidFill>
                  <a:schemeClr val="accent6"/>
                </a:solidFill>
              </a:rPr>
              <a:t>Т) </a:t>
            </a:r>
            <a:r>
              <a:rPr lang="ru-RU" sz="3600" dirty="0" smtClean="0"/>
              <a:t>только взрослые.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757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80920" cy="18002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dirty="0" smtClean="0">
                <a:solidFill>
                  <a:schemeClr val="accent6"/>
                </a:solidFill>
              </a:rPr>
              <a:t>БЕРЕГИ!</a:t>
            </a:r>
            <a:endParaRPr lang="ru-RU" sz="6000" dirty="0">
              <a:solidFill>
                <a:schemeClr val="accent6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25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1700808"/>
            <a:ext cx="7550224" cy="38143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681256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000" dirty="0" smtClean="0"/>
              <a:t>Добыча торфа</a:t>
            </a:r>
            <a:endParaRPr lang="ru-RU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705678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500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1700808"/>
            <a:ext cx="7550224" cy="38143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04664"/>
            <a:ext cx="6400800" cy="86409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dirty="0" smtClean="0"/>
              <a:t>Добыча соли в Солигорске</a:t>
            </a:r>
            <a:endParaRPr lang="ru-R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1"/>
            <a:ext cx="5040560" cy="4375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563" y="1196751"/>
            <a:ext cx="5720853" cy="437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13" y="1196752"/>
            <a:ext cx="5718175" cy="437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325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1628800"/>
            <a:ext cx="7406208" cy="38863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68125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dirty="0" smtClean="0"/>
              <a:t>Добыча нефти</a:t>
            </a:r>
            <a:endParaRPr lang="ru-RU" sz="3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352839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364081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25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23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80919" cy="4824536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Как школьники могут помочь в сохранении полезных ископаемых?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89790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372168"/>
            <a:ext cx="8424935" cy="1793136"/>
          </a:xfrm>
        </p:spPr>
        <p:txBody>
          <a:bodyPr/>
          <a:lstStyle/>
          <a:p>
            <a:pPr marL="0" indent="0" algn="just">
              <a:buNone/>
            </a:pPr>
            <a:r>
              <a:rPr lang="ru-RU" sz="3600" dirty="0" smtClean="0"/>
              <a:t>Принимайте  активное участие в акциях по сбору макулатуры и металлолома.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358985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476672"/>
            <a:ext cx="3743399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17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4372168"/>
            <a:ext cx="7766248" cy="1433096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/>
              <a:t>Стремись к раздельному сбору мусора.</a:t>
            </a:r>
            <a:endParaRPr lang="ru-RU" sz="4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3805882" cy="374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8681"/>
            <a:ext cx="360040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37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192</TotalTime>
  <Words>210</Words>
  <Application>Microsoft Office PowerPoint</Application>
  <PresentationFormat>Экран (4:3)</PresentationFormat>
  <Paragraphs>39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Тема: «Богатства недр родной земли, важнейшие месторождения полезных ископаемых на карте Беларуси. Бережное использование полезных ископаемых».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школьники могут помочь в сохранении полезных ископаемых?</vt:lpstr>
      <vt:lpstr>Принимайте  активное участие в акциях по сбору макулатуры и металлолома.</vt:lpstr>
      <vt:lpstr>Стремись к раздельному сбору мусора.</vt:lpstr>
      <vt:lpstr>Презентация PowerPoint</vt:lpstr>
      <vt:lpstr>Береги тепло в доме.</vt:lpstr>
      <vt:lpstr> Замена обычных лампочек на более экономичные</vt:lpstr>
      <vt:lpstr>Использование других  источников энергии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БЕРЕГИ!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18</cp:revision>
  <dcterms:created xsi:type="dcterms:W3CDTF">2014-12-10T16:50:51Z</dcterms:created>
  <dcterms:modified xsi:type="dcterms:W3CDTF">2016-10-03T20:34:41Z</dcterms:modified>
</cp:coreProperties>
</file>